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1" r:id="rId4"/>
    <p:sldId id="325" r:id="rId5"/>
    <p:sldId id="324" r:id="rId6"/>
    <p:sldId id="32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00FF"/>
    <a:srgbClr val="0000CC"/>
    <a:srgbClr val="FFFF00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0039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youtube.com/watch?v=8l8uzt8DdHo" TargetMode="Externa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hyperlink" Target="https://www.youtube.com/watch?v=Ci7zOPqZQb4" TargetMode="External"/><Relationship Id="rId4" Type="http://schemas.openxmlformats.org/officeDocument/2006/relationships/hyperlink" Target="https://www.youtube.com/watch?v=aZJ_IbApkns" TargetMode="External"/><Relationship Id="rId9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pHVew1_f8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hyperlink" Target="https://blog.naver.com/hepae7/22182901714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AtO83PCSY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uQ3YoDRng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정체성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670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시청해 보세요</a:t>
            </a:r>
            <a:r>
              <a:rPr lang="en-US" altLang="ko-KR" sz="3600" b="1" dirty="0"/>
              <a:t>.</a:t>
            </a:r>
            <a:r>
              <a:rPr lang="ko-KR" altLang="en-US" sz="3600" b="1" dirty="0"/>
              <a:t> </a:t>
            </a:r>
            <a:endParaRPr lang="en-US" altLang="ko-KR" sz="3600" b="1" dirty="0"/>
          </a:p>
          <a:p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https://www.youtube.com/watch?v=8l8uzt8DdHo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r>
              <a:rPr lang="en-US" altLang="ko-KR" sz="3600" b="1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https://www.youtube.com/watch?v=aZJ_IbApkns</a:t>
            </a:r>
            <a:endParaRPr lang="en-US" altLang="ko-KR" sz="3600" b="1" dirty="0">
              <a:solidFill>
                <a:srgbClr val="0000FF"/>
              </a:solidFill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https://www.youtube.com/watch?v=Ci7zOPqZQb4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endParaRPr lang="en-US" altLang="ko-KR" sz="1100" b="1" dirty="0"/>
          </a:p>
          <a:p>
            <a:r>
              <a:rPr lang="en-US" altLang="ko-KR" sz="2000" b="1" dirty="0"/>
              <a:t>       </a:t>
            </a:r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sz="2000" b="1" dirty="0">
                <a:solidFill>
                  <a:srgbClr val="0000CC"/>
                </a:solidFill>
              </a:rPr>
              <a:t>         </a:t>
            </a:r>
            <a:r>
              <a:rPr lang="en-US" altLang="ko-KR" sz="2800" b="1" dirty="0">
                <a:solidFill>
                  <a:srgbClr val="0000CC"/>
                </a:solidFill>
              </a:rPr>
              <a:t>1. </a:t>
            </a:r>
            <a:r>
              <a:rPr lang="ko-KR" altLang="en-US" sz="2800" b="1" dirty="0">
                <a:solidFill>
                  <a:srgbClr val="0000CC"/>
                </a:solidFill>
              </a:rPr>
              <a:t>해외에 살고 있는 여러분은 한국인으로서 자긍심이나 자부심이 </a:t>
            </a:r>
            <a:endParaRPr lang="en-US" altLang="ko-KR" sz="2800" b="1" dirty="0">
              <a:solidFill>
                <a:srgbClr val="0000CC"/>
              </a:solidFill>
            </a:endParaRPr>
          </a:p>
          <a:p>
            <a:r>
              <a:rPr lang="en-US" altLang="ko-KR" sz="2800" b="1" dirty="0">
                <a:solidFill>
                  <a:srgbClr val="0000CC"/>
                </a:solidFill>
              </a:rPr>
              <a:t>          </a:t>
            </a:r>
            <a:r>
              <a:rPr lang="ko-KR" altLang="en-US" sz="2800" b="1" dirty="0">
                <a:solidFill>
                  <a:srgbClr val="0000CC"/>
                </a:solidFill>
              </a:rPr>
              <a:t>있나요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</a:rPr>
              <a:t>      2. </a:t>
            </a:r>
            <a:r>
              <a:rPr lang="ko-KR" altLang="en-US" sz="2800" b="1" dirty="0">
                <a:solidFill>
                  <a:srgbClr val="0000CC"/>
                </a:solidFill>
              </a:rPr>
              <a:t>외국에 사는 한국인이기 때문에 겪는 불편함이 있나요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</a:rPr>
              <a:t>      3. </a:t>
            </a:r>
            <a:r>
              <a:rPr lang="ko-KR" altLang="en-US" sz="2800" b="1" dirty="0">
                <a:solidFill>
                  <a:srgbClr val="0000CC"/>
                </a:solidFill>
              </a:rPr>
              <a:t>정체성의 혼란을 겪는 가장 큰 이유는 무엇인가요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id="{93803AAB-081F-412D-99CD-6075FDCEC5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1326" y="1400054"/>
            <a:ext cx="914400" cy="914400"/>
          </a:xfrm>
          <a:prstGeom prst="rect">
            <a:avLst/>
          </a:prstGeom>
        </p:spPr>
      </p:pic>
      <p:pic>
        <p:nvPicPr>
          <p:cNvPr id="10" name="Graphic 9" descr="Succulent">
            <a:extLst>
              <a:ext uri="{FF2B5EF4-FFF2-40B4-BE49-F238E27FC236}">
                <a16:creationId xmlns:a16="http://schemas.microsoft.com/office/drawing/2014/main" id="{8DEC0F39-D635-4095-9F42-44423F32DC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703" y="43867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다음 비디오를 보고 답을 찾아 보세요</a:t>
            </a:r>
            <a:r>
              <a:rPr lang="en-US" altLang="ko-KR" sz="3600" b="1" dirty="0"/>
              <a:t>.</a:t>
            </a:r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https://www.youtube.com/watch?v=7pHVew1_f84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endParaRPr lang="en-US" altLang="ko-KR" sz="3200" b="1" dirty="0"/>
          </a:p>
          <a:p>
            <a:r>
              <a:rPr lang="ko-KR" altLang="en-US" sz="3000" b="1" dirty="0"/>
              <a:t>     </a:t>
            </a:r>
            <a:endParaRPr lang="en-US" altLang="ko-KR" sz="3000" b="1" dirty="0"/>
          </a:p>
          <a:p>
            <a:r>
              <a:rPr lang="en-US" altLang="ko-KR" sz="3000" b="1" dirty="0"/>
              <a:t>     1. </a:t>
            </a:r>
            <a:r>
              <a:rPr lang="ko-KR" altLang="en-US" sz="3000" b="1" dirty="0"/>
              <a:t>영화 </a:t>
            </a:r>
            <a:r>
              <a:rPr lang="en-US" altLang="ko-KR" sz="3000" b="1" dirty="0"/>
              <a:t>“</a:t>
            </a:r>
            <a:r>
              <a:rPr lang="ko-KR" altLang="en-US" sz="3000" b="1" dirty="0" err="1"/>
              <a:t>헤로니모</a:t>
            </a:r>
            <a:r>
              <a:rPr lang="en-US" altLang="ko-KR" sz="3000" b="1" dirty="0"/>
              <a:t>”</a:t>
            </a:r>
            <a:r>
              <a:rPr lang="ko-KR" altLang="en-US" sz="3000" b="1" dirty="0"/>
              <a:t>는 누구에 대한 영화인가요</a:t>
            </a:r>
            <a:r>
              <a:rPr lang="en-US" altLang="ko-KR" sz="3000" b="1" dirty="0"/>
              <a:t>?</a:t>
            </a:r>
          </a:p>
          <a:p>
            <a:r>
              <a:rPr lang="en-US" altLang="ko-KR" sz="3000" b="1" dirty="0"/>
              <a:t>     2. </a:t>
            </a:r>
            <a:r>
              <a:rPr lang="ko-KR" altLang="en-US" sz="3000" b="1" dirty="0"/>
              <a:t>디아스포라의 의미는 무엇인가요</a:t>
            </a:r>
            <a:r>
              <a:rPr lang="en-US" altLang="ko-KR" sz="3000" b="1" dirty="0"/>
              <a:t>?</a:t>
            </a:r>
          </a:p>
          <a:p>
            <a:r>
              <a:rPr lang="en-US" altLang="ko-KR" sz="3000" b="1" dirty="0"/>
              <a:t>     3. </a:t>
            </a:r>
            <a:r>
              <a:rPr lang="ko-KR" altLang="en-US" sz="3000" b="1" dirty="0"/>
              <a:t>전후석 감독의 원래 직업은 무엇인가요</a:t>
            </a:r>
            <a:r>
              <a:rPr lang="en-US" altLang="ko-KR" sz="3000" b="1" dirty="0"/>
              <a:t>?</a:t>
            </a:r>
          </a:p>
          <a:p>
            <a:r>
              <a:rPr lang="en-US" altLang="ko-KR" sz="3000" b="1" dirty="0"/>
              <a:t>     4. </a:t>
            </a:r>
            <a:r>
              <a:rPr lang="ko-KR" altLang="en-US" sz="3000" b="1" dirty="0"/>
              <a:t>쿠바에서 만난 택시 기사의 할아버지는 어떤 사람이었나요</a:t>
            </a:r>
            <a:r>
              <a:rPr lang="en-US" altLang="ko-KR" sz="3000" b="1" dirty="0"/>
              <a:t>?</a:t>
            </a:r>
          </a:p>
          <a:p>
            <a:r>
              <a:rPr lang="en-US" altLang="ko-KR" sz="3000" b="1" dirty="0"/>
              <a:t>     5. </a:t>
            </a:r>
            <a:r>
              <a:rPr lang="ko-KR" altLang="en-US" sz="3000" b="1" dirty="0"/>
              <a:t>해외 이주민이 가장 많은 두 민족은 무엇인가요</a:t>
            </a:r>
            <a:r>
              <a:rPr lang="en-US" altLang="ko-KR" sz="3000" b="1" dirty="0"/>
              <a:t>?</a:t>
            </a:r>
            <a:endParaRPr lang="ko-KR" altLang="en-US" sz="3000" b="1" dirty="0"/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C2D37E86-168D-44BC-940B-712103045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725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586562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다음 링크를 천천히 읽고 질문에 대한 답을 찾아 보세요</a:t>
            </a:r>
            <a:r>
              <a:rPr lang="en-US" altLang="ko-KR" sz="3600" b="1" dirty="0"/>
              <a:t>.</a:t>
            </a:r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https://blog.naver.com/hepae7/221829017148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3E08DD-7917-42A5-ADAF-AE75299432F4}"/>
              </a:ext>
            </a:extLst>
          </p:cNvPr>
          <p:cNvSpPr/>
          <p:nvPr/>
        </p:nvSpPr>
        <p:spPr>
          <a:xfrm>
            <a:off x="226431" y="3160039"/>
            <a:ext cx="11300988" cy="2646266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동포</a:t>
            </a:r>
            <a:r>
              <a:rPr lang="en-US" altLang="ko-KR" sz="3000" b="1" dirty="0">
                <a:solidFill>
                  <a:schemeClr val="bg1"/>
                </a:solidFill>
              </a:rPr>
              <a:t>, </a:t>
            </a:r>
            <a:r>
              <a:rPr lang="ko-KR" altLang="en-US" sz="3000" b="1" dirty="0">
                <a:solidFill>
                  <a:schemeClr val="bg1"/>
                </a:solidFill>
              </a:rPr>
              <a:t>교포</a:t>
            </a:r>
            <a:r>
              <a:rPr lang="en-US" altLang="ko-KR" sz="3000" b="1" dirty="0">
                <a:solidFill>
                  <a:schemeClr val="bg1"/>
                </a:solidFill>
              </a:rPr>
              <a:t>, </a:t>
            </a:r>
            <a:r>
              <a:rPr lang="ko-KR" altLang="en-US" sz="3000" b="1" dirty="0">
                <a:solidFill>
                  <a:schemeClr val="bg1"/>
                </a:solidFill>
              </a:rPr>
              <a:t>교민의 차이는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이 글에서는 정체성을 어떻게 정의했나요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재외동포들은 어떤 역할을 할 수 있다고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한국인들이 재외동포에 대해 해야 할 과제는 뭐라고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  <a:r>
              <a:rPr lang="ko-KR" altLang="en-US" sz="3000" b="1" dirty="0">
                <a:solidFill>
                  <a:schemeClr val="bg1"/>
                </a:solidFill>
              </a:rPr>
              <a:t> </a:t>
            </a:r>
            <a:endParaRPr lang="ko-KR" altLang="en-US" sz="3200" b="1" dirty="0"/>
          </a:p>
        </p:txBody>
      </p:sp>
      <p:pic>
        <p:nvPicPr>
          <p:cNvPr id="23" name="Graphic 22" descr="Butterfly">
            <a:extLst>
              <a:ext uri="{FF2B5EF4-FFF2-40B4-BE49-F238E27FC236}">
                <a16:creationId xmlns:a16="http://schemas.microsoft.com/office/drawing/2014/main" id="{6BC9E6BA-3E92-4A77-A365-9FD56C7D89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792" y="40259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아래 링크를 눌러서 최초의 한인 이민에 대한 비디오를 </a:t>
            </a:r>
            <a:endParaRPr lang="en-US" altLang="ko-KR" sz="3200" b="1" dirty="0"/>
          </a:p>
          <a:p>
            <a:r>
              <a:rPr lang="en-US" altLang="ko-KR" sz="3200" b="1" dirty="0"/>
              <a:t>     </a:t>
            </a:r>
            <a:r>
              <a:rPr lang="ko-KR" altLang="en-US" sz="3200" b="1" dirty="0"/>
              <a:t>시청하세요</a:t>
            </a:r>
            <a:r>
              <a:rPr lang="en-US" altLang="ko-KR" sz="3200" b="1" dirty="0"/>
              <a:t>.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https://www.youtube.com/watch?v=fAtO83PCSYM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9782C-3C72-492F-B662-7FB9A10BD4A1}"/>
              </a:ext>
            </a:extLst>
          </p:cNvPr>
          <p:cNvGrpSpPr/>
          <p:nvPr/>
        </p:nvGrpSpPr>
        <p:grpSpPr>
          <a:xfrm>
            <a:off x="306951" y="3429000"/>
            <a:ext cx="11351650" cy="2447693"/>
            <a:chOff x="306951" y="3429000"/>
            <a:chExt cx="11351650" cy="21716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BDFFC2F-5F53-4B9E-852B-3A2154141C45}"/>
                </a:ext>
              </a:extLst>
            </p:cNvPr>
            <p:cNvSpPr/>
            <p:nvPr/>
          </p:nvSpPr>
          <p:spPr>
            <a:xfrm>
              <a:off x="357613" y="3429000"/>
              <a:ext cx="11300988" cy="2171699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최초 이민자의 삶은 녹록치 않았습니다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그럼에도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불구하고 더 나은 삶을 위해서 이민을 떠났습니다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   </a:t>
              </a: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여러분이 그 당시에 태어났다면 여러분은 이민을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떠났을까요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당시 한국의 시대상황을 생각해 본 후에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여러분의 생각을 정리해서 짧은 글을 써 보세요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A86C0F-662C-4797-8BD9-AF189C5F0A1C}"/>
                </a:ext>
              </a:extLst>
            </p:cNvPr>
            <p:cNvSpPr/>
            <p:nvPr/>
          </p:nvSpPr>
          <p:spPr>
            <a:xfrm>
              <a:off x="306951" y="4081578"/>
              <a:ext cx="180124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Task :  </a:t>
              </a:r>
              <a:endParaRPr lang="ko-KR" alt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  <p:pic>
        <p:nvPicPr>
          <p:cNvPr id="3" name="Graphic 2" descr="Email">
            <a:extLst>
              <a:ext uri="{FF2B5EF4-FFF2-40B4-BE49-F238E27FC236}">
                <a16:creationId xmlns:a16="http://schemas.microsoft.com/office/drawing/2014/main" id="{A4119EE8-EA6E-4AA7-8D37-A00344AFF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665" y="16277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F7CFF-3575-46C8-8669-2BD0D6449B31}"/>
              </a:ext>
            </a:extLst>
          </p:cNvPr>
          <p:cNvSpPr txBox="1"/>
          <p:nvPr/>
        </p:nvSpPr>
        <p:spPr>
          <a:xfrm>
            <a:off x="970156" y="1551049"/>
            <a:ext cx="109573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“</a:t>
            </a:r>
            <a:r>
              <a:rPr lang="ko-KR" altLang="en-US" sz="3200" b="1" dirty="0"/>
              <a:t>역이민</a:t>
            </a:r>
            <a:r>
              <a:rPr lang="en-US" altLang="ko-KR" sz="3200" b="1" dirty="0"/>
              <a:t>”</a:t>
            </a:r>
            <a:r>
              <a:rPr lang="ko-KR" altLang="en-US" sz="3200" b="1" dirty="0"/>
              <a:t>에 대한 비디오입니다</a:t>
            </a:r>
            <a:r>
              <a:rPr lang="en-US" altLang="ko-KR" sz="3200" b="1" dirty="0"/>
              <a:t>.</a:t>
            </a:r>
            <a:endParaRPr lang="en-US" altLang="ko-KR" sz="3600" b="1" dirty="0"/>
          </a:p>
          <a:p>
            <a:r>
              <a:rPr lang="en-US" altLang="ko-KR" sz="3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https://www.youtube.com/watch?v=DuQ3YoDRngM</a:t>
            </a:r>
            <a:endParaRPr lang="en-US" altLang="ko-KR" sz="3400" b="1" dirty="0">
              <a:solidFill>
                <a:srgbClr val="FF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9BBB4E-3704-418C-B0F2-5B98D471C846}"/>
              </a:ext>
            </a:extLst>
          </p:cNvPr>
          <p:cNvGrpSpPr/>
          <p:nvPr/>
        </p:nvGrpSpPr>
        <p:grpSpPr>
          <a:xfrm>
            <a:off x="445506" y="3465737"/>
            <a:ext cx="11300988" cy="2548661"/>
            <a:chOff x="352425" y="4616313"/>
            <a:chExt cx="11300988" cy="193744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847FD9B-2CFD-4282-A3C0-4AD110B0D44E}"/>
                </a:ext>
              </a:extLst>
            </p:cNvPr>
            <p:cNvSpPr/>
            <p:nvPr/>
          </p:nvSpPr>
          <p:spPr>
            <a:xfrm>
              <a:off x="352425" y="4616313"/>
              <a:ext cx="11300988" cy="1937444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여러분이 현재 살고 있는 곳에서 다른 곳으로 이민을 가고 싶다면 어느 나라인가요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왜 이민을 선택하게 되었고 왜 그 나라를 선택하게 되었는지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,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마지막으로 나이를 먹은 후에는 현재 살고 있는 곳으로 다시 돌아오고 싶을 것 같은지 그렇다면 이유는 무엇인지 생각해 본 후에 한 단락 이상 글을 써 보세요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BA877D-D8F9-4A00-81CC-E9212BDFDE96}"/>
                </a:ext>
              </a:extLst>
            </p:cNvPr>
            <p:cNvSpPr/>
            <p:nvPr/>
          </p:nvSpPr>
          <p:spPr>
            <a:xfrm>
              <a:off x="352425" y="4656287"/>
              <a:ext cx="180124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Task :  </a:t>
              </a:r>
              <a:endParaRPr lang="ko-KR" alt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  <p:pic>
        <p:nvPicPr>
          <p:cNvPr id="13" name="Graphic 12" descr="Earth globe Americas">
            <a:extLst>
              <a:ext uri="{FF2B5EF4-FFF2-40B4-BE49-F238E27FC236}">
                <a16:creationId xmlns:a16="http://schemas.microsoft.com/office/drawing/2014/main" id="{D4DEADA3-AB8D-495B-A2D9-6A203C68B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924" y="1640268"/>
            <a:ext cx="850232" cy="8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4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85762" y="1483112"/>
            <a:ext cx="10968038" cy="4482790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이민자들이 겪을 수 있는 정체성의 혼란의 원인은 무엇일까요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여러분이 정체성의 혼란을 겪지 않고 현재 살고 있는 나라의 주류사회에서 멋진 역할을 담당하기 위해서 지금부터 준비해야 할 것이 있다면 무엇일까요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여러분이 앞으로 태어날 여러분의 자녀들이 정체성의 혼란을 겪게 하지 않기 위해서 여러분의 경험을 토대로 해 주고 싶은 이야기는 무엇인지 두 단락 이상 글을 써 보세요</a:t>
            </a:r>
            <a:r>
              <a:rPr lang="en-US" altLang="ko-KR" sz="3200" b="1" dirty="0"/>
              <a:t>.</a:t>
            </a:r>
            <a:r>
              <a:rPr lang="ko-KR" altLang="en-US" sz="3200" b="1" dirty="0"/>
              <a:t> </a:t>
            </a:r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051" y="1671482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116344" y="1671482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504</Words>
  <Application>Microsoft Office PowerPoint</Application>
  <PresentationFormat>Widescreen</PresentationFormat>
  <Paragraphs>61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4  정체성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190</cp:revision>
  <dcterms:created xsi:type="dcterms:W3CDTF">2020-04-18T22:55:50Z</dcterms:created>
  <dcterms:modified xsi:type="dcterms:W3CDTF">2020-06-27T05:12:57Z</dcterms:modified>
</cp:coreProperties>
</file>